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312" r:id="rId3"/>
    <p:sldId id="311" r:id="rId4"/>
    <p:sldId id="313" r:id="rId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4660"/>
  </p:normalViewPr>
  <p:slideViewPr>
    <p:cSldViewPr>
      <p:cViewPr varScale="1">
        <p:scale>
          <a:sx n="108" d="100"/>
          <a:sy n="108" d="100"/>
        </p:scale>
        <p:origin x="190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8.02.2021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ADD4-2920-432C-BEA3-77AC5212BC18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C73E-FC51-476C-84A1-69AF9B88AB1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D8F1-55D9-4CF4-A2FC-52D823AB3795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88DC-6B48-4BCA-8A74-C3031A8F3BC3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09F1A-F2DA-444B-A9DD-9CB5FD38D833}" type="datetime1">
              <a:rPr lang="tr-TR" smtClean="0"/>
              <a:t>8.02.2021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309B-65FA-4728-B21A-A7C48429732B}" type="datetime1">
              <a:rPr lang="tr-TR" smtClean="0"/>
              <a:t>8.02.2021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6D9C-98A3-458B-884F-7621609AF9BF}" type="datetime1">
              <a:rPr lang="tr-TR" smtClean="0"/>
              <a:t>8.02.2021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6BF8-CB6A-46CD-BCB7-152447E0F22B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E1ABB-EA92-4AEE-A3F3-BF8D1CD24757}" type="datetime1">
              <a:rPr lang="tr-TR" smtClean="0"/>
              <a:t>8.02.2021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8C914-D303-4718-A990-01AEBF4AB110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502C-7BA7-43AD-B27F-1AABD462E8A1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718DF-C641-4F33-92D4-2D74F4448C3A}" type="datetime1">
              <a:rPr lang="tr-TR" smtClean="0"/>
              <a:t>8.02.2021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60283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2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Matematik Öğretiminde Okul Dışı Öğrenme Ortamları</a:t>
            </a:r>
            <a:br>
              <a:rPr lang="tr-TR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tr-TR" sz="25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tr-TR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hafta</a:t>
            </a: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Esen Ersoy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 rot="10800000" flipV="1">
            <a:off x="1371600" y="6335608"/>
            <a:ext cx="6400800" cy="522392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2021, Mart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CAB751-4739-4DD8-AD72-5DA97C5F0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E87A80-4C12-40B4-8502-AF4E1F359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Etkinlik oluşturma</a:t>
            </a:r>
          </a:p>
          <a:p>
            <a:r>
              <a:rPr lang="tr-TR" dirty="0"/>
              <a:t>Tartışma</a:t>
            </a:r>
          </a:p>
          <a:p>
            <a:r>
              <a:rPr lang="tr-TR" dirty="0"/>
              <a:t>Matematik öğretimi açısından değerlendirme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44D5460-1C86-41F8-A715-11C58A882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3F7C5DB-4461-435D-A0A0-79B2C1404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6859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7EEE30-26FB-442A-BCBC-AA1A459BF52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Okul dışı öğrenme ortamları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0A8A55-156C-478A-9989-B7AF1A736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Meb</a:t>
            </a:r>
            <a:r>
              <a:rPr lang="tr-TR" dirty="0"/>
              <a:t> öğretim programında yer alan kazanımlar ile ilişkilendirme</a:t>
            </a:r>
          </a:p>
          <a:p>
            <a:r>
              <a:rPr lang="tr-TR" dirty="0"/>
              <a:t>Kazanım bazında öğretime yönelik etkinlik tasarlama</a:t>
            </a:r>
          </a:p>
          <a:p>
            <a:r>
              <a:rPr lang="tr-TR" dirty="0"/>
              <a:t>Kazanıma yönelik tasarlanan etkinliklerin tartışılması</a:t>
            </a:r>
          </a:p>
          <a:p>
            <a:r>
              <a:rPr lang="tr-TR" dirty="0"/>
              <a:t>Ders planlarının uygulanması</a:t>
            </a:r>
          </a:p>
          <a:p>
            <a:r>
              <a:rPr lang="tr-TR" dirty="0"/>
              <a:t>Sınıf içi tartışma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9DF296D-0D32-41DB-A384-4200D31A4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D84D9B8-E19F-4430-836E-02998CEEC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9418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C3C12B-D4F6-456E-BA6C-E76F9375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0595CA-265B-468D-9528-14FFEB0CB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Ziyaret edilen yerin matematik eğitimi açısından önemi</a:t>
            </a:r>
          </a:p>
          <a:p>
            <a:r>
              <a:rPr lang="tr-TR" dirty="0"/>
              <a:t>Kazanım ile ilişkisi</a:t>
            </a:r>
          </a:p>
          <a:p>
            <a:r>
              <a:rPr lang="tr-TR" dirty="0"/>
              <a:t>Öğretim süreci</a:t>
            </a:r>
          </a:p>
          <a:p>
            <a:r>
              <a:rPr lang="tr-TR" dirty="0"/>
              <a:t>Eğitim süreci</a:t>
            </a:r>
          </a:p>
          <a:p>
            <a:r>
              <a:rPr lang="tr-TR" dirty="0"/>
              <a:t>Planlama </a:t>
            </a:r>
          </a:p>
          <a:p>
            <a:r>
              <a:rPr lang="tr-TR" dirty="0"/>
              <a:t>Genel değerlendirme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FCD9ED4-5BBC-4986-AAF8-0348F7917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B740A51-2A1F-417D-8115-D180A141B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0811182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79</Words>
  <Application>Microsoft Office PowerPoint</Application>
  <PresentationFormat>Ekran Gösterisi (4:3)</PresentationFormat>
  <Paragraphs>20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Ofis Teması</vt:lpstr>
      <vt:lpstr>Matematik Öğretiminde Okul Dışı Öğrenme Ortamları  12.hafta   Doç. Dr. Esen Ersoy</vt:lpstr>
      <vt:lpstr>PowerPoint Sunusu</vt:lpstr>
      <vt:lpstr>Okul dışı öğrenme ortamları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511</cp:revision>
  <dcterms:created xsi:type="dcterms:W3CDTF">2020-06-10T07:36:53Z</dcterms:created>
  <dcterms:modified xsi:type="dcterms:W3CDTF">2021-02-08T08:30:39Z</dcterms:modified>
</cp:coreProperties>
</file>